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4/29/2019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4/29/2019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bg1"/>
                </a:solidFill>
              </a:rPr>
              <a:t>Health Promotion Program </a:t>
            </a:r>
            <a:endParaRPr lang="en-US" sz="3200" dirty="0">
              <a:solidFill>
                <a:schemeClr val="bg1"/>
              </a:solidFill>
            </a:endParaRPr>
          </a:p>
        </p:txBody>
      </p:sp>
      <p:sp>
        <p:nvSpPr>
          <p:cNvPr id="3" name="Content Placeholder 2"/>
          <p:cNvSpPr>
            <a:spLocks noGrp="1"/>
          </p:cNvSpPr>
          <p:nvPr>
            <p:ph idx="1"/>
          </p:nvPr>
        </p:nvSpPr>
        <p:spPr/>
        <p:txBody>
          <a:bodyPr>
            <a:normAutofit/>
          </a:bodyPr>
          <a:lstStyle/>
          <a:p>
            <a:pPr algn="ctr">
              <a:buNone/>
            </a:pPr>
            <a:r>
              <a:rPr lang="en-US" dirty="0" smtClean="0">
                <a:cs typeface="Aharoni" pitchFamily="2" charset="-79"/>
              </a:rPr>
              <a:t>Physical Activity Health Promotion Program</a:t>
            </a:r>
          </a:p>
          <a:p>
            <a:pPr algn="ctr">
              <a:buNone/>
            </a:pPr>
            <a:endParaRPr lang="en-US" dirty="0" smtClean="0">
              <a:cs typeface="Aharoni" pitchFamily="2" charset="-79"/>
            </a:endParaRPr>
          </a:p>
          <a:p>
            <a:pPr algn="ctr">
              <a:buNone/>
            </a:pPr>
            <a:endParaRPr lang="en-US" dirty="0" smtClean="0">
              <a:cs typeface="Aharoni" pitchFamily="2" charset="-79"/>
            </a:endParaRPr>
          </a:p>
          <a:p>
            <a:pPr algn="ctr">
              <a:buNone/>
            </a:pPr>
            <a:r>
              <a:rPr lang="en-US" dirty="0" smtClean="0">
                <a:cs typeface="Aharoni" pitchFamily="2" charset="-79"/>
              </a:rPr>
              <a:t>By (Insert Name)</a:t>
            </a:r>
            <a:endParaRPr lang="en-US" dirty="0">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a:t>
            </a:r>
            <a:endParaRPr lang="en-US" sz="3200"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000" dirty="0" smtClean="0"/>
              <a:t>Health promotion programs always aim at ensuring the demarcations set in place to make sure that medical interventions are adhered to in a country. </a:t>
            </a:r>
          </a:p>
          <a:p>
            <a:pPr>
              <a:lnSpc>
                <a:spcPct val="150000"/>
              </a:lnSpc>
            </a:pPr>
            <a:r>
              <a:rPr lang="en-US" sz="2000" dirty="0" smtClean="0"/>
              <a:t>For any program to be successful, vulnerable populations should be considered at large. This is evident from the health discrepancy that exists in Saudi Arabia. These groups include women, the poor, those residing in poverty stricken areas, the disabled and ill people. </a:t>
            </a:r>
          </a:p>
          <a:p>
            <a:pPr>
              <a:lnSpc>
                <a:spcPct val="150000"/>
              </a:lnSpc>
            </a:pPr>
            <a:r>
              <a:rPr lang="en-US" sz="2000" dirty="0" smtClean="0"/>
              <a:t>Physical health program is a crucial determinant that enhances balance in energy distribution in the body. Physical activity program is a health promotion program that should be incorporated by Saudi Arabia as </a:t>
            </a:r>
            <a:r>
              <a:rPr lang="en-US" sz="2000" smtClean="0"/>
              <a:t>a country</a:t>
            </a:r>
            <a:endParaRPr lang="en-US"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Strength and weakness </a:t>
            </a:r>
            <a:endParaRPr lang="en-US" sz="3200" dirty="0"/>
          </a:p>
        </p:txBody>
      </p:sp>
      <p:sp>
        <p:nvSpPr>
          <p:cNvPr id="3" name="Content Placeholder 2"/>
          <p:cNvSpPr>
            <a:spLocks noGrp="1"/>
          </p:cNvSpPr>
          <p:nvPr>
            <p:ph idx="1"/>
          </p:nvPr>
        </p:nvSpPr>
        <p:spPr/>
        <p:txBody>
          <a:bodyPr>
            <a:normAutofit/>
          </a:bodyPr>
          <a:lstStyle/>
          <a:p>
            <a:pPr>
              <a:lnSpc>
                <a:spcPct val="150000"/>
              </a:lnSpc>
            </a:pPr>
            <a:r>
              <a:rPr lang="en-US" sz="2000" dirty="0" smtClean="0"/>
              <a:t>Physical activity program determines energy expenditure and fat balance in the body</a:t>
            </a:r>
          </a:p>
          <a:p>
            <a:pPr>
              <a:lnSpc>
                <a:spcPct val="150000"/>
              </a:lnSpc>
            </a:pPr>
            <a:r>
              <a:rPr lang="en-US" sz="2000" dirty="0" smtClean="0"/>
              <a:t>It controls fat accumulation </a:t>
            </a:r>
          </a:p>
          <a:p>
            <a:pPr>
              <a:lnSpc>
                <a:spcPct val="150000"/>
              </a:lnSpc>
            </a:pPr>
            <a:r>
              <a:rPr lang="en-US" sz="2000" dirty="0" smtClean="0"/>
              <a:t>Physical activities reduces the risk of attaining diabetes, obesity and any other cardiovascular disease</a:t>
            </a:r>
          </a:p>
          <a:p>
            <a:pPr>
              <a:lnSpc>
                <a:spcPct val="150000"/>
              </a:lnSpc>
            </a:pPr>
            <a:r>
              <a:rPr lang="en-US" sz="2000" dirty="0" smtClean="0"/>
              <a:t>In order to fully handle issues related to Cardiovascular artery disease, 30 minutes of vigorous physical activities is recommended</a:t>
            </a:r>
          </a:p>
          <a:p>
            <a:pPr>
              <a:lnSpc>
                <a:spcPct val="150000"/>
              </a:lnSpc>
            </a:pPr>
            <a:r>
              <a:rPr lang="en-US" sz="2000" dirty="0" smtClean="0"/>
              <a:t>Physical activities strengthens muscles and stabilizes blood vessels </a:t>
            </a:r>
          </a:p>
          <a:p>
            <a:pPr>
              <a:lnSpc>
                <a:spcPct val="150000"/>
              </a:lnSpc>
            </a:pP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a:t>
            </a:r>
            <a:endParaRPr lang="en-US" sz="3200" dirty="0"/>
          </a:p>
        </p:txBody>
      </p:sp>
      <p:sp>
        <p:nvSpPr>
          <p:cNvPr id="3" name="Content Placeholder 2"/>
          <p:cNvSpPr>
            <a:spLocks noGrp="1"/>
          </p:cNvSpPr>
          <p:nvPr>
            <p:ph idx="1"/>
          </p:nvPr>
        </p:nvSpPr>
        <p:spPr>
          <a:xfrm>
            <a:off x="457200" y="1752600"/>
            <a:ext cx="8229600" cy="4525963"/>
          </a:xfrm>
        </p:spPr>
        <p:txBody>
          <a:bodyPr>
            <a:noAutofit/>
          </a:bodyPr>
          <a:lstStyle/>
          <a:p>
            <a:pPr>
              <a:lnSpc>
                <a:spcPct val="150000"/>
              </a:lnSpc>
            </a:pPr>
            <a:r>
              <a:rPr lang="en-US" sz="2000" dirty="0" smtClean="0"/>
              <a:t>The greatest weakness of associated with the physical activity health promotion is the implementation within socially disadvantaged groups. </a:t>
            </a:r>
          </a:p>
          <a:p>
            <a:pPr>
              <a:lnSpc>
                <a:spcPct val="150000"/>
              </a:lnSpc>
            </a:pPr>
            <a:r>
              <a:rPr lang="en-US" sz="2000" dirty="0" smtClean="0"/>
              <a:t>More so, its hard to conduct motivational and awareness on the importance of physical activities.</a:t>
            </a:r>
          </a:p>
          <a:p>
            <a:pPr>
              <a:lnSpc>
                <a:spcPct val="150000"/>
              </a:lnSpc>
            </a:pPr>
            <a:r>
              <a:rPr lang="en-US" sz="2000" dirty="0" smtClean="0"/>
              <a:t>The reason behind this is the escalated  frailty, weaknesses in muscles and reduced energy stores among elderly people who are mostly affected by the cardiovascular  diseases.</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a:t>
            </a:r>
            <a:endParaRPr lang="en-US" sz="3200" dirty="0"/>
          </a:p>
        </p:txBody>
      </p:sp>
      <p:sp>
        <p:nvSpPr>
          <p:cNvPr id="3" name="Content Placeholder 2"/>
          <p:cNvSpPr>
            <a:spLocks noGrp="1"/>
          </p:cNvSpPr>
          <p:nvPr>
            <p:ph idx="1"/>
          </p:nvPr>
        </p:nvSpPr>
        <p:spPr/>
        <p:txBody>
          <a:bodyPr>
            <a:normAutofit lnSpcReduction="10000"/>
          </a:bodyPr>
          <a:lstStyle/>
          <a:p>
            <a:pPr>
              <a:lnSpc>
                <a:spcPct val="150000"/>
              </a:lnSpc>
            </a:pPr>
            <a:r>
              <a:rPr lang="en-US" sz="2000" dirty="0" smtClean="0"/>
              <a:t>Its also hard to define a uniform type of physical activity that should be implemented in order to cater for all of the groups affected by CAD diseases.</a:t>
            </a:r>
          </a:p>
          <a:p>
            <a:pPr>
              <a:lnSpc>
                <a:spcPct val="150000"/>
              </a:lnSpc>
            </a:pPr>
            <a:r>
              <a:rPr lang="en-US" sz="2000" dirty="0" smtClean="0"/>
              <a:t>In order to fully incorporate the program, all stages ought to fully backed up throughout the implementation process. This is done through appropriate funding, capacity building and appropriate time allocation.</a:t>
            </a:r>
          </a:p>
          <a:p>
            <a:pPr>
              <a:lnSpc>
                <a:spcPct val="200000"/>
              </a:lnSpc>
            </a:pPr>
            <a:r>
              <a:rPr lang="en-US" sz="2000" dirty="0" smtClean="0"/>
              <a:t>The poor are also categorized as vulnerable groups and are highly affected as they spend much of their time in such of food </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sz="3200" dirty="0" smtClean="0"/>
              <a:t>Program Evaluation </a:t>
            </a:r>
            <a:endParaRPr lang="en-US" sz="3200" dirty="0"/>
          </a:p>
        </p:txBody>
      </p:sp>
      <p:sp>
        <p:nvSpPr>
          <p:cNvPr id="3" name="Content Placeholder 2"/>
          <p:cNvSpPr>
            <a:spLocks noGrp="1"/>
          </p:cNvSpPr>
          <p:nvPr>
            <p:ph idx="1"/>
          </p:nvPr>
        </p:nvSpPr>
        <p:spPr>
          <a:xfrm>
            <a:off x="533400" y="1600200"/>
            <a:ext cx="8229600" cy="4678363"/>
          </a:xfrm>
        </p:spPr>
        <p:txBody>
          <a:bodyPr>
            <a:noAutofit/>
          </a:bodyPr>
          <a:lstStyle/>
          <a:p>
            <a:pPr>
              <a:lnSpc>
                <a:spcPct val="150000"/>
              </a:lnSpc>
            </a:pPr>
            <a:r>
              <a:rPr lang="en-US" sz="2000" dirty="0" smtClean="0"/>
              <a:t>Physical activity program is fit to address all vulnerable groups within the society in Saudi Arabia. Women have been sidelined in Saudi Arabia owing to the chauvinistic framework of the society. To some extend, it will be hard to incorporate this program by women. However, it the program addresses the issue fully.</a:t>
            </a:r>
          </a:p>
          <a:p>
            <a:pPr>
              <a:lnSpc>
                <a:spcPct val="150000"/>
              </a:lnSpc>
            </a:pPr>
            <a:r>
              <a:rPr lang="en-US" sz="2000" dirty="0" smtClean="0"/>
              <a:t>The physical activity program also addresses other vulnerable groups in a way that will positively promote positive feedback concerning health issues. Ideally, it may be hard to design a physical activity program that wholly deals with  vulnerable groups thus contributing to escalated cases of CAD</a:t>
            </a:r>
          </a:p>
          <a:p>
            <a:pPr>
              <a:lnSpc>
                <a:spcPct val="150000"/>
              </a:lnSpc>
            </a:pP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Conclusion </a:t>
            </a:r>
            <a:endParaRPr lang="en-US" sz="3200" dirty="0"/>
          </a:p>
        </p:txBody>
      </p:sp>
      <p:sp>
        <p:nvSpPr>
          <p:cNvPr id="3" name="Content Placeholder 2"/>
          <p:cNvSpPr>
            <a:spLocks noGrp="1"/>
          </p:cNvSpPr>
          <p:nvPr>
            <p:ph idx="1"/>
          </p:nvPr>
        </p:nvSpPr>
        <p:spPr/>
        <p:txBody>
          <a:bodyPr>
            <a:normAutofit/>
          </a:bodyPr>
          <a:lstStyle/>
          <a:p>
            <a:pPr>
              <a:lnSpc>
                <a:spcPct val="150000"/>
              </a:lnSpc>
            </a:pPr>
            <a:r>
              <a:rPr lang="en-US" sz="2000" dirty="0" smtClean="0"/>
              <a:t>The essence of this physical activity program is to address all health issues that promote CAD more specially among the vulnerable groups</a:t>
            </a:r>
          </a:p>
          <a:p>
            <a:pPr>
              <a:lnSpc>
                <a:spcPct val="150000"/>
              </a:lnSpc>
            </a:pPr>
            <a:r>
              <a:rPr lang="en-US" sz="2000" dirty="0" smtClean="0"/>
              <a:t>Therefore, the program will contain many intervention activities that considers time and resource factor among the society. These will entail all support based systems that ensures that all groups are addressed. </a:t>
            </a:r>
          </a:p>
          <a:p>
            <a:pPr>
              <a:lnSpc>
                <a:spcPct val="150000"/>
              </a:lnSpc>
            </a:pPr>
            <a:r>
              <a:rPr lang="en-US" sz="2000" dirty="0" smtClean="0"/>
              <a:t>Additionally, it will conjunct education and other physical activities in a unified activity plan for the varied groups</a:t>
            </a:r>
            <a:endParaRPr lang="en-US"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78</TotalTime>
  <Words>523</Words>
  <Application>Microsoft Office PowerPoint</Application>
  <PresentationFormat>On-screen Show (4:3)</PresentationFormat>
  <Paragraphs>30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Health Promotion Program </vt:lpstr>
      <vt:lpstr>Cont’</vt:lpstr>
      <vt:lpstr>Strength and weakness </vt:lpstr>
      <vt:lpstr>Cont’</vt:lpstr>
      <vt:lpstr>Cont’</vt:lpstr>
      <vt:lpstr>Program Evaluation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Program</dc:title>
  <cp:lastModifiedBy>Simon</cp:lastModifiedBy>
  <cp:revision>11</cp:revision>
  <dcterms:created xsi:type="dcterms:W3CDTF">2006-08-16T00:00:00Z</dcterms:created>
  <dcterms:modified xsi:type="dcterms:W3CDTF">2019-04-29T01:43:08Z</dcterms:modified>
</cp:coreProperties>
</file>